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59" r:id="rId2"/>
    <p:sldId id="453" r:id="rId3"/>
    <p:sldId id="607" r:id="rId4"/>
    <p:sldId id="606" r:id="rId5"/>
    <p:sldId id="447" r:id="rId6"/>
    <p:sldId id="448" r:id="rId7"/>
    <p:sldId id="449" r:id="rId8"/>
    <p:sldId id="450" r:id="rId9"/>
    <p:sldId id="572" r:id="rId10"/>
    <p:sldId id="573" r:id="rId11"/>
    <p:sldId id="574" r:id="rId12"/>
    <p:sldId id="608" r:id="rId13"/>
    <p:sldId id="483" r:id="rId14"/>
    <p:sldId id="484" r:id="rId15"/>
    <p:sldId id="545" r:id="rId16"/>
    <p:sldId id="546" r:id="rId17"/>
    <p:sldId id="547" r:id="rId18"/>
    <p:sldId id="548" r:id="rId19"/>
    <p:sldId id="549" r:id="rId20"/>
    <p:sldId id="465" r:id="rId21"/>
    <p:sldId id="466" r:id="rId22"/>
    <p:sldId id="467" r:id="rId23"/>
    <p:sldId id="474" r:id="rId24"/>
    <p:sldId id="511" r:id="rId25"/>
    <p:sldId id="581" r:id="rId26"/>
    <p:sldId id="513" r:id="rId27"/>
    <p:sldId id="582" r:id="rId28"/>
    <p:sldId id="609" r:id="rId29"/>
    <p:sldId id="605" r:id="rId30"/>
    <p:sldId id="540" r:id="rId31"/>
    <p:sldId id="593" r:id="rId32"/>
    <p:sldId id="618" r:id="rId33"/>
    <p:sldId id="619" r:id="rId34"/>
    <p:sldId id="620" r:id="rId35"/>
    <p:sldId id="621" r:id="rId36"/>
    <p:sldId id="622" r:id="rId37"/>
    <p:sldId id="623" r:id="rId38"/>
    <p:sldId id="624" r:id="rId39"/>
    <p:sldId id="625" r:id="rId40"/>
    <p:sldId id="626" r:id="rId41"/>
    <p:sldId id="604" r:id="rId42"/>
    <p:sldId id="617" r:id="rId43"/>
    <p:sldId id="613" r:id="rId44"/>
    <p:sldId id="614" r:id="rId45"/>
    <p:sldId id="615" r:id="rId46"/>
    <p:sldId id="616" r:id="rId47"/>
    <p:sldId id="610" r:id="rId48"/>
    <p:sldId id="518" r:id="rId49"/>
    <p:sldId id="482" r:id="rId50"/>
    <p:sldId id="61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2" autoAdjust="0"/>
    <p:restoredTop sz="94660"/>
  </p:normalViewPr>
  <p:slideViewPr>
    <p:cSldViewPr>
      <p:cViewPr varScale="1">
        <p:scale>
          <a:sx n="104" d="100"/>
          <a:sy n="104" d="100"/>
        </p:scale>
        <p:origin x="9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02/04/2022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1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02/04/2022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03-04-2022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1-2-3-4 I can't even count '</a:t>
            </a:r>
            <a:r>
              <a:rPr lang="en-GB" sz="5000" dirty="0" err="1">
                <a:solidFill>
                  <a:schemeClr val="bg1"/>
                </a:solidFill>
              </a:rPr>
              <a:t>em</a:t>
            </a:r>
            <a:r>
              <a:rPr lang="en-GB" sz="50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69763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1-2-3-4 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1808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Every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6623483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Hezekiah Walker | John David Bratton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</a:t>
            </a:r>
            <a:r>
              <a:rPr lang="en-GB" sz="1200" dirty="0" err="1">
                <a:solidFill>
                  <a:schemeClr val="bg1"/>
                </a:solidFill>
              </a:rPr>
              <a:t>Davo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Pavo</a:t>
            </a:r>
            <a:r>
              <a:rPr lang="en-GB" sz="1200" dirty="0">
                <a:solidFill>
                  <a:schemeClr val="bg1"/>
                </a:solidFill>
              </a:rPr>
              <a:t> Music (Admin. by BMG Rights Management GmbH)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Li'l</a:t>
            </a:r>
            <a:r>
              <a:rPr lang="en-GB" sz="1200" dirty="0">
                <a:solidFill>
                  <a:schemeClr val="bg1"/>
                </a:solidFill>
              </a:rPr>
              <a:t> Eva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Luv Ki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word of worship with one accord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Sing hallelujah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Glory hallelujah is due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92045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God my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Healer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Deliverer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is yes He is</a:t>
            </a:r>
          </a:p>
          <a:p>
            <a:r>
              <a:rPr lang="en-GB" sz="4400" dirty="0">
                <a:solidFill>
                  <a:schemeClr val="bg1"/>
                </a:solidFill>
              </a:rPr>
              <a:t>(Yes He is yes He is)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945985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Mighty to Save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4591782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Ben Fielding | Reuben Morgan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2006 Hillsong Music Publishing Australia (Admin. by Hillsong Music Publishing UK)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2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compassion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Love that's never failing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mercy fall on me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forgiveness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kindness of a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hope of nations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825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57286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So take me as You find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fears and failures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Fill my life again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give my life to follow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Ev’rything</a:t>
            </a:r>
            <a:r>
              <a:rPr lang="en-GB" sz="4400" dirty="0">
                <a:solidFill>
                  <a:schemeClr val="bg1"/>
                </a:solidFill>
              </a:rPr>
              <a:t> I believe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I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574609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the glory of the risen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62982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Count Your Blessings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40416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Words: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Music: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94993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Wide as the Sky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7000697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Kristian Stanfill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Said And Done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2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Hands up hearts open wide as the sky</a:t>
            </a:r>
          </a:p>
          <a:p>
            <a:r>
              <a:rPr lang="en-GB" sz="4600" dirty="0">
                <a:solidFill>
                  <a:schemeClr val="bg1"/>
                </a:solidFill>
              </a:rPr>
              <a:t>We lift You high we lift You high</a:t>
            </a:r>
          </a:p>
          <a:p>
            <a:r>
              <a:rPr lang="en-GB" sz="4600" dirty="0">
                <a:solidFill>
                  <a:schemeClr val="bg1"/>
                </a:solidFill>
              </a:rPr>
              <a:t>Hands up hearts open wide as we cry</a:t>
            </a:r>
          </a:p>
          <a:p>
            <a:r>
              <a:rPr lang="en-GB" sz="4600" dirty="0">
                <a:solidFill>
                  <a:schemeClr val="bg1"/>
                </a:solidFill>
              </a:rPr>
              <a:t>God we lift Your name high</a:t>
            </a:r>
          </a:p>
          <a:p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053699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Until there's only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take Your place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take Your place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6608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Our God we lift You high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We lift You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Hands up God we lift Your name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Our God we lift You high 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lift You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Hands up God we lift Your name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161706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459715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301167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62387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44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Count your blessings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Name them one by 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Count your blessings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See what God has done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Count your blessings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Name them one by 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 will surprise you what the Lord has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309329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D2D78DE-5BD2-499C-B49D-283AF9B0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1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75283F4-36AC-42BC-A3F1-7F6021EE0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33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5E6D5EA-BAC6-4E97-9E9E-2DB9FA7A5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20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FE8AD65-5BB8-4FDB-A8B5-1D33D104B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4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B8D7ED-C2A1-4541-B335-67BDC32AF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0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FE40AB3-4837-461C-95FA-2CAFA58B8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6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C12F4245-27A3-4A06-A7B5-AE292DB03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7327677D-5730-453B-82E8-FF2C15E9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71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88E7A47-1675-4F5F-BBD2-43172EE1D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2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Million Little Miracles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7171580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Brandon Lake | Chris Brown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Worldwide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57546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6746906-DAFD-40C2-9E94-C187FDA54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86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AC0C7F5-9C87-46C9-A9CD-0BFDD9070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0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ADC3BB4-275D-426A-9C70-EF1301CCE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7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CCCE121-C3F6-4E61-BE47-2D0A8A401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2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05A9D1B-55F2-4C0C-AF71-D6D5AC43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FAB78-7B02-452D-8036-437B74B2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7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F581F79-3BAA-4A63-9BA1-D34D89ACD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3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61992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092947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88872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All my life I've been carried by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Don't ask me how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can't explain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nothing short of a miracle I'm here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I've got some blessings that I don't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some scars but that's how you learn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nothing short of a miracle I'm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596849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(X4)</a:t>
            </a: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53811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I think it over and it doesn't add up</a:t>
            </a:r>
          </a:p>
          <a:p>
            <a:r>
              <a:rPr lang="en-GB" sz="60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9286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1-2-3-4 I can't even count '</a:t>
            </a:r>
            <a:r>
              <a:rPr lang="en-GB" sz="5000" dirty="0" err="1">
                <a:solidFill>
                  <a:schemeClr val="bg1"/>
                </a:solidFill>
              </a:rPr>
              <a:t>em</a:t>
            </a:r>
            <a:r>
              <a:rPr lang="en-GB" sz="50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74699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held me steady so I wouldn't give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opened doors that nobody could shut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hope I never get over what You've done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</a:t>
            </a:r>
            <a:r>
              <a:rPr lang="en-GB" sz="4000" dirty="0" err="1">
                <a:solidFill>
                  <a:schemeClr val="bg1"/>
                </a:solidFill>
              </a:rPr>
              <a:t>wanna</a:t>
            </a:r>
            <a:r>
              <a:rPr lang="en-GB" sz="4000" dirty="0">
                <a:solidFill>
                  <a:schemeClr val="bg1"/>
                </a:solidFill>
              </a:rPr>
              <a:t> live with an open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</a:t>
            </a:r>
            <a:r>
              <a:rPr lang="en-GB" sz="4000" dirty="0" err="1">
                <a:solidFill>
                  <a:schemeClr val="bg1"/>
                </a:solidFill>
              </a:rPr>
              <a:t>wanna</a:t>
            </a:r>
            <a:r>
              <a:rPr lang="en-GB" sz="4000" dirty="0">
                <a:solidFill>
                  <a:schemeClr val="bg1"/>
                </a:solidFill>
              </a:rPr>
              <a:t> live like I know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hope I never get over what You've done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72856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It's not coincidence and it's not luck</a:t>
            </a:r>
          </a:p>
          <a:p>
            <a:r>
              <a:rPr lang="en-GB" sz="60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5927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1265</Words>
  <Application>Microsoft Office PowerPoint</Application>
  <PresentationFormat>On-screen Show (4:3)</PresentationFormat>
  <Paragraphs>236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160</cp:revision>
  <dcterms:created xsi:type="dcterms:W3CDTF">2019-09-23T12:06:27Z</dcterms:created>
  <dcterms:modified xsi:type="dcterms:W3CDTF">2022-04-02T18:46:38Z</dcterms:modified>
</cp:coreProperties>
</file>